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2022.02.03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B7A3B7A-7D9D-4E71-B04A-B17ACF380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199376" cy="7199376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1031F3E2-A959-4FB0-B1A2-CC574CA8C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0"/>
            <a:ext cx="7199376" cy="7199376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D4A4DF0E-6149-40E4-B575-763886330727}"/>
              </a:ext>
            </a:extLst>
          </p:cNvPr>
          <p:cNvSpPr txBox="1"/>
          <p:nvPr/>
        </p:nvSpPr>
        <p:spPr>
          <a:xfrm>
            <a:off x="1965234" y="2100944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意外的冒险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FEA8F320-2D48-4502-AA84-1FAE28349C19}"/>
              </a:ext>
            </a:extLst>
          </p:cNvPr>
          <p:cNvSpPr txBox="1"/>
          <p:nvPr/>
        </p:nvSpPr>
        <p:spPr>
          <a:xfrm>
            <a:off x="640979" y="3030650"/>
            <a:ext cx="5910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Emma Bosman · Carina Jooste · Nadene Kriel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37ADB6C-BC2F-4E06-8B84-6CEAC0BC6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600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B3B526F-EED8-485F-80DB-8083A33E58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61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2DD5CDE-F3C7-4D1B-9BC5-7EF85D5AB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098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2A857C1-5E1D-411A-B457-B89560F27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225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E1186DF-A913-4B9B-96EC-FB87BE1B0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652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612AA5B-0D6C-4812-944A-062369604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182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065E3ED-BE93-4E4D-BBF3-2956870DC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071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5051066-86AB-40B7-8C81-BD9EB4574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28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ADDBD80-A550-479C-8677-B9BF6B140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0"/>
            <a:ext cx="7199376" cy="71993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76D2C7C-CEB1-4AFC-9960-2D0A668D55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199376" cy="719937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2AE8C48-DA2F-470B-8A94-E5CB48302E53}"/>
              </a:ext>
            </a:extLst>
          </p:cNvPr>
          <p:cNvSpPr txBox="1"/>
          <p:nvPr/>
        </p:nvSpPr>
        <p:spPr>
          <a:xfrm>
            <a:off x="9161371" y="1480458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意外的冒险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D300DEC-60C0-4BAC-A83D-3D96D47C8895}"/>
              </a:ext>
            </a:extLst>
          </p:cNvPr>
          <p:cNvSpPr txBox="1"/>
          <p:nvPr/>
        </p:nvSpPr>
        <p:spPr>
          <a:xfrm>
            <a:off x="9930812" y="252548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1712943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ACD743D-18BC-4A9F-9440-AFFE9E902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352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45DAC0B-009C-4D27-BD8A-A036C100C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2EC8179-56D5-4590-9D17-9586DC6C0888}"/>
              </a:ext>
            </a:extLst>
          </p:cNvPr>
          <p:cNvSpPr txBox="1"/>
          <p:nvPr/>
        </p:nvSpPr>
        <p:spPr>
          <a:xfrm>
            <a:off x="9161371" y="2111829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意外的冒险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664FF08-2FCF-4AC6-B618-F99816BFC3EC}"/>
              </a:ext>
            </a:extLst>
          </p:cNvPr>
          <p:cNvSpPr txBox="1"/>
          <p:nvPr/>
        </p:nvSpPr>
        <p:spPr>
          <a:xfrm>
            <a:off x="7837116" y="3030650"/>
            <a:ext cx="5910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Emma Bosman · Carina Jooste · Nadene Kriel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533337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2E7BA37-3537-4F81-936B-F4E9C27C8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894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6518D6C-01AC-4F50-8EBA-DCAC589DE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621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C5E63A4-1750-4248-9389-D70219F0E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091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856AD0F-8785-486D-8656-49D99CC9EE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89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E656F0C-0B91-4975-8A34-8415F7B05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46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29</Words>
  <Application>Microsoft Office PowerPoint</Application>
  <PresentationFormat>自定义</PresentationFormat>
  <Paragraphs>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17</cp:revision>
  <dcterms:created xsi:type="dcterms:W3CDTF">2021-03-14T02:42:17Z</dcterms:created>
  <dcterms:modified xsi:type="dcterms:W3CDTF">2022-02-03T01:20:25Z</dcterms:modified>
</cp:coreProperties>
</file>

<file path=docProps/thumbnail.jpeg>
</file>